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18"/>
  </p:notesMasterIdLst>
  <p:sldIdLst>
    <p:sldId id="256" r:id="rId2"/>
    <p:sldId id="267" r:id="rId3"/>
    <p:sldId id="268" r:id="rId4"/>
    <p:sldId id="269" r:id="rId5"/>
    <p:sldId id="280" r:id="rId6"/>
    <p:sldId id="270" r:id="rId7"/>
    <p:sldId id="271" r:id="rId8"/>
    <p:sldId id="272" r:id="rId9"/>
    <p:sldId id="273" r:id="rId10"/>
    <p:sldId id="274" r:id="rId11"/>
    <p:sldId id="275" r:id="rId12"/>
    <p:sldId id="278" r:id="rId13"/>
    <p:sldId id="276" r:id="rId14"/>
    <p:sldId id="277" r:id="rId15"/>
    <p:sldId id="279" r:id="rId16"/>
    <p:sldId id="26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A4"/>
    <a:srgbClr val="016089"/>
    <a:srgbClr val="57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9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B3F7A-ACE1-0448-A20C-425FF338716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4D166-EC6A-3D42-86CC-4AE0DDEB0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6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events – ticketing, general assistance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D166-EC6A-3D42-86CC-4AE0DDEB05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– financial projections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D166-EC6A-3D42-86CC-4AE0DDEB05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05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“interviews”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D166-EC6A-3D42-86CC-4AE0DDEB05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73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24D166-EC6A-3D42-86CC-4AE0DDEB05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2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2000"/>
            <a:ext cx="9141619" cy="4429828"/>
          </a:xfrm>
          <a:prstGeom prst="rect">
            <a:avLst/>
          </a:prstGeom>
          <a:gradFill>
            <a:gsLst>
              <a:gs pos="44000">
                <a:srgbClr val="0072A4"/>
              </a:gs>
              <a:gs pos="0">
                <a:srgbClr val="0160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2000"/>
            <a:ext cx="2925318" cy="4429828"/>
          </a:xfrm>
          <a:prstGeom prst="rect">
            <a:avLst/>
          </a:prstGeom>
          <a:solidFill>
            <a:srgbClr val="57585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547" y="1141465"/>
            <a:ext cx="7315200" cy="2951977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714" y="4209977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1D0DBA6-3290-D44E-9DFD-BAC000BA31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794" y="5340362"/>
            <a:ext cx="2242562" cy="13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7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85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752262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236863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32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39" y="760977"/>
            <a:ext cx="2687762" cy="440630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4298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42986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2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2639" y="778109"/>
            <a:ext cx="2687762" cy="438917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778109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685459"/>
            <a:ext cx="3474720" cy="3481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778109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685459"/>
            <a:ext cx="3474720" cy="348182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2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5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092370"/>
            <a:ext cx="2834640" cy="2428070"/>
          </a:xfrm>
        </p:spPr>
        <p:txBody>
          <a:bodyPr anchor="b">
            <a:noAutofit/>
          </a:bodyPr>
          <a:lstStyle>
            <a:lvl1pPr>
              <a:defRPr sz="44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427405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1648557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40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Autofit/>
          </a:bodyPr>
          <a:lstStyle>
            <a:lvl1pPr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439986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864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58952"/>
            <a:ext cx="3443590" cy="4408329"/>
          </a:xfrm>
          <a:prstGeom prst="rect">
            <a:avLst/>
          </a:prstGeom>
          <a:gradFill>
            <a:gsLst>
              <a:gs pos="44000">
                <a:srgbClr val="0072A4"/>
              </a:gs>
              <a:gs pos="0">
                <a:srgbClr val="0160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639" y="1123838"/>
            <a:ext cx="2687762" cy="4043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4408329"/>
          </a:xfrm>
          <a:prstGeom prst="rect">
            <a:avLst/>
          </a:prstGeom>
          <a:solidFill>
            <a:srgbClr val="57585A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0532" y="758952"/>
            <a:ext cx="7315200" cy="4408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216AA12-3282-FD4E-AFF5-73BB1E94AC6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93794" y="5340362"/>
            <a:ext cx="2242562" cy="13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4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4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indsay.zerull@transitioncurriculum.com" TargetMode="External"/><Relationship Id="rId2" Type="http://schemas.openxmlformats.org/officeDocument/2006/relationships/hyperlink" Target="mailto:corey.fineran@transitioncurriculum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ransitioncurriculum.com/conferenc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D56B6-20A7-5C49-A93C-560C64056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608" y="1903228"/>
            <a:ext cx="8455905" cy="1093512"/>
          </a:xfrm>
        </p:spPr>
        <p:txBody>
          <a:bodyPr>
            <a:normAutofit/>
          </a:bodyPr>
          <a:lstStyle/>
          <a:p>
            <a:r>
              <a:rPr lang="en-US" sz="3200" b="1" dirty="0"/>
              <a:t>Developing Student-Run Businesses as a Stepping Stone to Employer-Paid Jobs</a:t>
            </a:r>
            <a:endParaRPr lang="en-US" sz="3200" dirty="0">
              <a:latin typeface="Raleway" panose="020B0503030101060003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CF555-CCAC-CD4D-B6D1-591B56F3706D}"/>
              </a:ext>
            </a:extLst>
          </p:cNvPr>
          <p:cNvSpPr txBox="1"/>
          <p:nvPr/>
        </p:nvSpPr>
        <p:spPr>
          <a:xfrm>
            <a:off x="4493615" y="3987209"/>
            <a:ext cx="4497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Presented By:  Corey </a:t>
            </a:r>
            <a:r>
              <a:rPr lang="en-US" dirty="0" err="1">
                <a:solidFill>
                  <a:schemeClr val="bg1"/>
                </a:solidFill>
              </a:rPr>
              <a:t>Fineran</a:t>
            </a:r>
            <a:r>
              <a:rPr lang="en-US" dirty="0">
                <a:solidFill>
                  <a:schemeClr val="bg1"/>
                </a:solidFill>
              </a:rPr>
              <a:t> &amp; Lindsay </a:t>
            </a:r>
            <a:r>
              <a:rPr lang="en-US" dirty="0" err="1">
                <a:solidFill>
                  <a:schemeClr val="bg1"/>
                </a:solidFill>
              </a:rPr>
              <a:t>Zerull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>
                <a:solidFill>
                  <a:schemeClr val="bg1"/>
                </a:solidFill>
              </a:rPr>
              <a:t>Transition Curriculum Inc.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r>
              <a:rPr lang="en-US" dirty="0" err="1">
                <a:solidFill>
                  <a:schemeClr val="bg1"/>
                </a:solidFill>
              </a:rPr>
              <a:t>NextUp</a:t>
            </a:r>
            <a:r>
              <a:rPr lang="en-US" dirty="0">
                <a:solidFill>
                  <a:schemeClr val="bg1"/>
                </a:solidFill>
              </a:rPr>
              <a:t> Transition Curriculum</a:t>
            </a:r>
          </a:p>
        </p:txBody>
      </p:sp>
    </p:spTree>
    <p:extLst>
      <p:ext uri="{BB962C8B-B14F-4D97-AF65-F5344CB8AC3E}">
        <p14:creationId xmlns:p14="http://schemas.microsoft.com/office/powerpoint/2010/main" val="183790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61D1-F98A-F946-A5F7-DF8BC1FDC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941394"/>
            <a:ext cx="3434316" cy="4043444"/>
          </a:xfrm>
        </p:spPr>
        <p:txBody>
          <a:bodyPr>
            <a:normAutofit/>
          </a:bodyPr>
          <a:lstStyle/>
          <a:p>
            <a:r>
              <a:rPr lang="en-US" sz="3600" dirty="0"/>
              <a:t>Teaching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2475A-45DB-7743-8A2B-4D40B105D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Incorporate instruction on pre-employment and on-the-job topics.</a:t>
            </a:r>
          </a:p>
          <a:p>
            <a:r>
              <a:rPr lang="en-US" dirty="0"/>
              <a:t>Develop social skills lessons</a:t>
            </a:r>
          </a:p>
          <a:p>
            <a:r>
              <a:rPr lang="en-US" dirty="0"/>
              <a:t>Develop math lessons</a:t>
            </a:r>
          </a:p>
          <a:p>
            <a:r>
              <a:rPr lang="en-US" dirty="0"/>
              <a:t>Align behavior goals and social-emotional lessons with student-business expectations </a:t>
            </a:r>
          </a:p>
        </p:txBody>
      </p:sp>
    </p:spTree>
    <p:extLst>
      <p:ext uri="{BB962C8B-B14F-4D97-AF65-F5344CB8AC3E}">
        <p14:creationId xmlns:p14="http://schemas.microsoft.com/office/powerpoint/2010/main" val="207238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740CB-74E8-7B59-51DB-B8B42D23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58470"/>
            <a:ext cx="7772400" cy="2811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20ADFF-B8BB-602E-3464-01860F2BE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54837"/>
            <a:ext cx="7772400" cy="33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98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9EADBC8-16E9-A770-BD1B-2B733DBD6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3" y="345665"/>
            <a:ext cx="12057414" cy="61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90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0632639-B30C-4E12-8187-12F8D1A74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3332C7-3453-8542-91E4-C0DEBE9D0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41" y="2099469"/>
            <a:ext cx="5291666" cy="2659062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A353568-291D-C95B-BDCA-33BC00B91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119" y="2099470"/>
            <a:ext cx="5942040" cy="26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38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5A5BC8E9-04D5-9B79-6D05-F762EDA12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88993"/>
            <a:ext cx="10905066" cy="488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1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Description automatically generated">
            <a:extLst>
              <a:ext uri="{FF2B5EF4-FFF2-40B4-BE49-F238E27FC236}">
                <a16:creationId xmlns:a16="http://schemas.microsoft.com/office/drawing/2014/main" id="{D399CC46-E6D6-D92D-C47F-D2D134058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2" y="351966"/>
            <a:ext cx="12038896" cy="615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66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24E8D7E-5F6D-ED45-81C6-E4011870904F}"/>
              </a:ext>
            </a:extLst>
          </p:cNvPr>
          <p:cNvSpPr txBox="1"/>
          <p:nvPr/>
        </p:nvSpPr>
        <p:spPr>
          <a:xfrm>
            <a:off x="2020186" y="3157871"/>
            <a:ext cx="5571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Corey </a:t>
            </a:r>
            <a:r>
              <a:rPr lang="en-US" dirty="0" err="1">
                <a:solidFill>
                  <a:schemeClr val="bg1"/>
                </a:solidFill>
              </a:rPr>
              <a:t>Fineran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corey.fineran@transitioncurriculum.com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Lindsay </a:t>
            </a:r>
            <a:r>
              <a:rPr lang="en-US" dirty="0" err="1">
                <a:solidFill>
                  <a:schemeClr val="bg1"/>
                </a:solidFill>
              </a:rPr>
              <a:t>Zerull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lindsay.zerull@transitioncurriculum.com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TransitionCurriculum.com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/conference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A7C6B-17B4-7B48-83CC-18AE260E0527}"/>
              </a:ext>
            </a:extLst>
          </p:cNvPr>
          <p:cNvSpPr txBox="1"/>
          <p:nvPr/>
        </p:nvSpPr>
        <p:spPr>
          <a:xfrm>
            <a:off x="1570895" y="1584252"/>
            <a:ext cx="6470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846453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3695-9591-324C-BDFF-6065AE11B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student-run business?</a:t>
            </a:r>
          </a:p>
          <a:p>
            <a:pPr lvl="1"/>
            <a:r>
              <a:rPr lang="en-US" dirty="0"/>
              <a:t>A micro-enterprise within the school building or classroom that provides an entrepreneurial experience for students developing transition skills needed for post-secondary employment and living.</a:t>
            </a:r>
          </a:p>
          <a:p>
            <a:pPr lvl="1"/>
            <a:endParaRPr lang="en-US" dirty="0"/>
          </a:p>
          <a:p>
            <a:r>
              <a:rPr lang="en-US" dirty="0"/>
              <a:t>Why should schools create this opportunity for students?</a:t>
            </a:r>
          </a:p>
          <a:p>
            <a:pPr lvl="1"/>
            <a:r>
              <a:rPr lang="en-US" dirty="0"/>
              <a:t>Increases labor force participation</a:t>
            </a:r>
          </a:p>
          <a:p>
            <a:pPr lvl="1"/>
            <a:r>
              <a:rPr lang="en-US" dirty="0"/>
              <a:t>Enhancement of students’ understanding and engagement.</a:t>
            </a:r>
          </a:p>
          <a:p>
            <a:pPr lvl="1"/>
            <a:r>
              <a:rPr lang="en-US" dirty="0"/>
              <a:t>Skill development (soft skills, hard skills, communication, self-determination)</a:t>
            </a:r>
          </a:p>
        </p:txBody>
      </p:sp>
    </p:spTree>
    <p:extLst>
      <p:ext uri="{BB962C8B-B14F-4D97-AF65-F5344CB8AC3E}">
        <p14:creationId xmlns:p14="http://schemas.microsoft.com/office/powerpoint/2010/main" val="105128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57A07-D251-D047-BD70-49F72E449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0977"/>
            <a:ext cx="3721395" cy="4406305"/>
          </a:xfrm>
        </p:spPr>
        <p:txBody>
          <a:bodyPr>
            <a:normAutofit/>
          </a:bodyPr>
          <a:lstStyle/>
          <a:p>
            <a:r>
              <a:rPr lang="en-US" sz="2400" dirty="0"/>
              <a:t>Examples of</a:t>
            </a:r>
            <a:br>
              <a:rPr lang="en-US" sz="2400" dirty="0"/>
            </a:br>
            <a:r>
              <a:rPr lang="en-US" sz="2400" dirty="0"/>
              <a:t>Student-Run Businesses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A1B15-3980-5E46-9D20-C33828D2B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9931" y="868680"/>
            <a:ext cx="3474720" cy="42986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Products</a:t>
            </a:r>
          </a:p>
          <a:p>
            <a:r>
              <a:rPr lang="en-US" sz="1600" dirty="0"/>
              <a:t>Themed Clothing</a:t>
            </a:r>
          </a:p>
          <a:p>
            <a:r>
              <a:rPr lang="en-US" sz="1600" dirty="0"/>
              <a:t>Coffee Shop</a:t>
            </a:r>
          </a:p>
          <a:p>
            <a:r>
              <a:rPr lang="en-US" sz="1600" dirty="0"/>
              <a:t>Food Items</a:t>
            </a:r>
          </a:p>
          <a:p>
            <a:r>
              <a:rPr lang="en-US" sz="1600" dirty="0"/>
              <a:t>Greeting Cards</a:t>
            </a:r>
          </a:p>
          <a:p>
            <a:r>
              <a:rPr lang="en-US" sz="1600" dirty="0"/>
              <a:t>Handmade Products</a:t>
            </a:r>
          </a:p>
          <a:p>
            <a:r>
              <a:rPr lang="en-US" sz="1600" dirty="0"/>
              <a:t>Agriculture (Flowers or Plants)</a:t>
            </a:r>
          </a:p>
          <a:p>
            <a:r>
              <a:rPr lang="en-US" sz="1600" dirty="0"/>
              <a:t>Digital Products</a:t>
            </a:r>
          </a:p>
          <a:p>
            <a:pPr marL="502920" lvl="1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56CA37-D631-D84C-8575-C1CB79527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7850" y="760977"/>
            <a:ext cx="3474720" cy="42986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Services</a:t>
            </a:r>
          </a:p>
          <a:p>
            <a:r>
              <a:rPr lang="en-US" sz="1600" dirty="0"/>
              <a:t>Recycling</a:t>
            </a:r>
          </a:p>
          <a:p>
            <a:r>
              <a:rPr lang="en-US" sz="1600" dirty="0"/>
              <a:t>Copying</a:t>
            </a:r>
          </a:p>
          <a:p>
            <a:r>
              <a:rPr lang="en-US" sz="1600" dirty="0"/>
              <a:t>Cleaning/Laundering</a:t>
            </a:r>
          </a:p>
          <a:p>
            <a:r>
              <a:rPr lang="en-US" sz="1600" dirty="0"/>
              <a:t>School Events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5029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3096-DDCA-C84C-8B39-D8710E8BA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639" y="941394"/>
            <a:ext cx="2485742" cy="4043444"/>
          </a:xfrm>
        </p:spPr>
        <p:txBody>
          <a:bodyPr/>
          <a:lstStyle/>
          <a:p>
            <a:r>
              <a:rPr lang="en-US" dirty="0"/>
              <a:t>Evaluate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9099C-F444-D54B-B0DE-A8DA063D7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1769" y="758951"/>
            <a:ext cx="6186603" cy="4408329"/>
          </a:xfrm>
        </p:spPr>
        <p:txBody>
          <a:bodyPr/>
          <a:lstStyle/>
          <a:p>
            <a:r>
              <a:rPr lang="en-US" dirty="0"/>
              <a:t>Research business ideas</a:t>
            </a:r>
          </a:p>
          <a:p>
            <a:r>
              <a:rPr lang="en-US" dirty="0"/>
              <a:t>Identify the target market</a:t>
            </a:r>
          </a:p>
          <a:p>
            <a:r>
              <a:rPr lang="en-US" dirty="0"/>
              <a:t>Determine the internal strengths/weaknesses and the external opportunities and threats</a:t>
            </a:r>
          </a:p>
          <a:p>
            <a:r>
              <a:rPr lang="en-US" dirty="0"/>
              <a:t>Determine start-up costs</a:t>
            </a:r>
          </a:p>
          <a:p>
            <a:r>
              <a:rPr lang="en-US" dirty="0"/>
              <a:t>Evaluate students’ ability and determine supports</a:t>
            </a:r>
          </a:p>
          <a:p>
            <a:r>
              <a:rPr lang="en-US" dirty="0"/>
              <a:t>Analyze environmental and location factors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FDD4DFB8-3EC2-9342-CB04-EA42DEE9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361" y="4984837"/>
            <a:ext cx="1776305" cy="17763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CBFE5-C93A-E5AD-DDD8-E6947C1C1174}"/>
              </a:ext>
            </a:extLst>
          </p:cNvPr>
          <p:cNvSpPr txBox="1"/>
          <p:nvPr/>
        </p:nvSpPr>
        <p:spPr>
          <a:xfrm>
            <a:off x="7415987" y="6204208"/>
            <a:ext cx="21796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/>
              <a:t>NextUp</a:t>
            </a:r>
            <a:r>
              <a:rPr lang="en-US" dirty="0"/>
              <a:t> Student-Run</a:t>
            </a:r>
          </a:p>
          <a:p>
            <a:pPr algn="r"/>
            <a:r>
              <a:rPr lang="en-US" dirty="0"/>
              <a:t>Business Set-Up</a:t>
            </a:r>
          </a:p>
        </p:txBody>
      </p:sp>
    </p:spTree>
    <p:extLst>
      <p:ext uri="{BB962C8B-B14F-4D97-AF65-F5344CB8AC3E}">
        <p14:creationId xmlns:p14="http://schemas.microsoft.com/office/powerpoint/2010/main" val="4285887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2AFE-984E-E147-BB44-7D74E351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941394"/>
            <a:ext cx="2336887" cy="4043444"/>
          </a:xfrm>
        </p:spPr>
        <p:txBody>
          <a:bodyPr/>
          <a:lstStyle/>
          <a:p>
            <a:r>
              <a:rPr lang="en-US" dirty="0"/>
              <a:t>Sample SWOT Analysis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8E974695-AB30-BCA4-7E98-DF8232AAD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5149" y="5081594"/>
            <a:ext cx="1577814" cy="1577814"/>
          </a:xfrm>
          <a:prstGeom prst="rect">
            <a:avLst/>
          </a:prstGeom>
        </p:spPr>
      </p:pic>
      <p:pic>
        <p:nvPicPr>
          <p:cNvPr id="15" name="Content Placeholder 14" descr="A white and blue rectangular box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D61798BC-623B-F05B-E76A-DC3DDEE73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3266" y="941394"/>
            <a:ext cx="5219700" cy="4140200"/>
          </a:xfrm>
        </p:spPr>
      </p:pic>
    </p:spTree>
    <p:extLst>
      <p:ext uri="{BB962C8B-B14F-4D97-AF65-F5344CB8AC3E}">
        <p14:creationId xmlns:p14="http://schemas.microsoft.com/office/powerpoint/2010/main" val="423504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22AFE-984E-E147-BB44-7D74E351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0" y="941394"/>
            <a:ext cx="2336887" cy="4043444"/>
          </a:xfrm>
        </p:spPr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B9F5-E186-224C-B820-AED6265F4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your support?</a:t>
            </a:r>
          </a:p>
          <a:p>
            <a:r>
              <a:rPr lang="en-US" dirty="0"/>
              <a:t>Be prepared</a:t>
            </a:r>
          </a:p>
          <a:p>
            <a:r>
              <a:rPr lang="en-US" dirty="0"/>
              <a:t>Show how this student-run business makes a difference</a:t>
            </a:r>
          </a:p>
          <a:p>
            <a:r>
              <a:rPr lang="en-US" dirty="0"/>
              <a:t>Highlight how this will benefit the students, staff, school, and community</a:t>
            </a:r>
          </a:p>
          <a:p>
            <a:r>
              <a:rPr lang="en-US" dirty="0"/>
              <a:t>If funding is needed, have a plan</a:t>
            </a:r>
          </a:p>
        </p:txBody>
      </p:sp>
    </p:spTree>
    <p:extLst>
      <p:ext uri="{BB962C8B-B14F-4D97-AF65-F5344CB8AC3E}">
        <p14:creationId xmlns:p14="http://schemas.microsoft.com/office/powerpoint/2010/main" val="153031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C536-E93A-0E46-AB38-48C2EEAA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22" y="941394"/>
            <a:ext cx="3337894" cy="4043444"/>
          </a:xfrm>
        </p:spPr>
        <p:txBody>
          <a:bodyPr>
            <a:normAutofit/>
          </a:bodyPr>
          <a:lstStyle/>
          <a:p>
            <a:r>
              <a:rPr lang="en-US" sz="3600" dirty="0"/>
              <a:t>Business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3F4F-A10A-ED4D-B6A9-49EE905F5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462" y="758951"/>
            <a:ext cx="5399794" cy="4408329"/>
          </a:xfrm>
        </p:spPr>
        <p:txBody>
          <a:bodyPr/>
          <a:lstStyle/>
          <a:p>
            <a:r>
              <a:rPr lang="en-US" dirty="0"/>
              <a:t>Description of business</a:t>
            </a:r>
          </a:p>
          <a:p>
            <a:r>
              <a:rPr lang="en-US" dirty="0"/>
              <a:t>Detailed description of product or service</a:t>
            </a:r>
          </a:p>
          <a:p>
            <a:r>
              <a:rPr lang="en-US" dirty="0"/>
              <a:t>Location and equipment needed</a:t>
            </a:r>
          </a:p>
          <a:p>
            <a:r>
              <a:rPr lang="en-US" dirty="0"/>
              <a:t>Pricing and marketing tactics</a:t>
            </a:r>
          </a:p>
          <a:p>
            <a:r>
              <a:rPr lang="en-US" dirty="0"/>
              <a:t>Financial projections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E660AE04-795B-270D-2289-12374F767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572" y="470190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69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F4A3E-0D03-414F-886C-8F68198E7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26" y="941394"/>
            <a:ext cx="3434315" cy="4043444"/>
          </a:xfrm>
        </p:spPr>
        <p:txBody>
          <a:bodyPr>
            <a:normAutofit/>
          </a:bodyPr>
          <a:lstStyle/>
          <a:p>
            <a:r>
              <a:rPr lang="en-US" sz="3200" dirty="0"/>
              <a:t>Determine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BCE61-5B64-BE45-8AD7-C63964D6C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job description</a:t>
            </a:r>
          </a:p>
          <a:p>
            <a:r>
              <a:rPr lang="en-US" dirty="0"/>
              <a:t>Develop task lists</a:t>
            </a:r>
          </a:p>
          <a:p>
            <a:r>
              <a:rPr lang="en-US" dirty="0"/>
              <a:t>Applications and interviews for positions</a:t>
            </a:r>
          </a:p>
        </p:txBody>
      </p:sp>
    </p:spTree>
    <p:extLst>
      <p:ext uri="{BB962C8B-B14F-4D97-AF65-F5344CB8AC3E}">
        <p14:creationId xmlns:p14="http://schemas.microsoft.com/office/powerpoint/2010/main" val="346375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D8CD-5A89-6B4B-812E-E24A1C5D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62" y="941394"/>
            <a:ext cx="2687762" cy="4043444"/>
          </a:xfrm>
        </p:spPr>
        <p:txBody>
          <a:bodyPr/>
          <a:lstStyle/>
          <a:p>
            <a:r>
              <a:rPr lang="en-US" dirty="0"/>
              <a:t>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1ACA5-5F5E-CC4E-9EA7-FD498566B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345" y="758951"/>
            <a:ext cx="7315200" cy="4408329"/>
          </a:xfrm>
        </p:spPr>
        <p:txBody>
          <a:bodyPr/>
          <a:lstStyle/>
          <a:p>
            <a:r>
              <a:rPr lang="en-US" dirty="0"/>
              <a:t>Create flyers and posters</a:t>
            </a:r>
          </a:p>
          <a:p>
            <a:r>
              <a:rPr lang="en-US" dirty="0"/>
              <a:t>Email advertisements with infographics and promotions</a:t>
            </a:r>
          </a:p>
          <a:p>
            <a:r>
              <a:rPr lang="en-US" dirty="0"/>
              <a:t>Advertise through school announcements or newsletters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School or local media</a:t>
            </a:r>
          </a:p>
        </p:txBody>
      </p:sp>
    </p:spTree>
    <p:extLst>
      <p:ext uri="{BB962C8B-B14F-4D97-AF65-F5344CB8AC3E}">
        <p14:creationId xmlns:p14="http://schemas.microsoft.com/office/powerpoint/2010/main" val="227463096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{018BA551-3B80-2646-8BCE-F172FD46DFF7}tf10001124</Template>
  <TotalTime>1075</TotalTime>
  <Words>336</Words>
  <Application>Microsoft Macintosh PowerPoint</Application>
  <PresentationFormat>Widescreen</PresentationFormat>
  <Paragraphs>78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Raleway</vt:lpstr>
      <vt:lpstr>Wingdings 2</vt:lpstr>
      <vt:lpstr>Frame</vt:lpstr>
      <vt:lpstr>Developing Student-Run Businesses as a Stepping Stone to Employer-Paid Jobs</vt:lpstr>
      <vt:lpstr>PowerPoint Presentation</vt:lpstr>
      <vt:lpstr>Examples of Student-Run Businesses</vt:lpstr>
      <vt:lpstr>Evaluate</vt:lpstr>
      <vt:lpstr>Sample SWOT Analysis</vt:lpstr>
      <vt:lpstr>Support</vt:lpstr>
      <vt:lpstr>Business Plan</vt:lpstr>
      <vt:lpstr>Determine Roles</vt:lpstr>
      <vt:lpstr>Market</vt:lpstr>
      <vt:lpstr>Teaching Opportunities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Tucker, Kurt</dc:creator>
  <cp:lastModifiedBy>Corey Fineran</cp:lastModifiedBy>
  <cp:revision>33</cp:revision>
  <cp:lastPrinted>2022-02-10T16:55:51Z</cp:lastPrinted>
  <dcterms:created xsi:type="dcterms:W3CDTF">2021-07-23T14:52:03Z</dcterms:created>
  <dcterms:modified xsi:type="dcterms:W3CDTF">2024-09-24T20:11:56Z</dcterms:modified>
</cp:coreProperties>
</file>